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9"/>
  </p:handoutMasterIdLst>
  <p:sldIdLst>
    <p:sldId id="256" r:id="rId2"/>
    <p:sldId id="324" r:id="rId3"/>
    <p:sldId id="339" r:id="rId4"/>
    <p:sldId id="340" r:id="rId5"/>
    <p:sldId id="337" r:id="rId6"/>
    <p:sldId id="338" r:id="rId7"/>
    <p:sldId id="305" r:id="rId8"/>
  </p:sldIdLst>
  <p:sldSz cx="9144000" cy="6858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6" autoAdjust="0"/>
    <p:restoredTop sz="94754" autoAdjust="0"/>
  </p:normalViewPr>
  <p:slideViewPr>
    <p:cSldViewPr>
      <p:cViewPr varScale="1">
        <p:scale>
          <a:sx n="52" d="100"/>
          <a:sy n="52" d="100"/>
        </p:scale>
        <p:origin x="-10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6187F-F307-4310-A7E3-810535E2EFB5}" type="datetimeFigureOut">
              <a:rPr lang="en-IE" smtClean="0"/>
              <a:pPr/>
              <a:t>07/04/2011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0CEF0-4118-4B22-BB79-644B293772EB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Week 11: The European Union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Thursday 7</a:t>
            </a:r>
            <a:r>
              <a:rPr lang="en-GB" sz="3100" baseline="30000" dirty="0" smtClean="0"/>
              <a:t>th</a:t>
            </a:r>
            <a:r>
              <a:rPr lang="en-GB" sz="3100" dirty="0" smtClean="0"/>
              <a:t> April</a:t>
            </a:r>
            <a:endParaRPr lang="en-GB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Mr. Niall Douglas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Schedule for Today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9am-9.15am: Tomorrow’s exam</a:t>
            </a:r>
          </a:p>
          <a:p>
            <a:r>
              <a:rPr lang="en-GB" dirty="0" smtClean="0"/>
              <a:t>9.15am-10am</a:t>
            </a:r>
            <a:r>
              <a:rPr lang="en-GB" dirty="0" smtClean="0"/>
              <a:t>: Reading and </a:t>
            </a:r>
            <a:r>
              <a:rPr lang="en-GB" dirty="0" err="1" smtClean="0"/>
              <a:t>vocab</a:t>
            </a:r>
            <a:r>
              <a:rPr lang="en-GB" dirty="0" smtClean="0"/>
              <a:t> check</a:t>
            </a:r>
          </a:p>
          <a:p>
            <a:r>
              <a:rPr lang="en-GB" dirty="0" smtClean="0"/>
              <a:t>10am-11am: TOEIC</a:t>
            </a:r>
          </a:p>
          <a:p>
            <a:endParaRPr lang="en-GB" dirty="0" smtClean="0"/>
          </a:p>
          <a:p>
            <a:r>
              <a:rPr lang="en-GB" dirty="0" smtClean="0"/>
              <a:t>11.20am-12.20pm: Group presentations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Tomorrow’s exam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Tomorrow’s exam will have one page of </a:t>
            </a:r>
            <a:r>
              <a:rPr lang="en-GB" dirty="0" err="1" smtClean="0"/>
              <a:t>vocab</a:t>
            </a:r>
            <a:r>
              <a:rPr lang="en-GB" dirty="0" smtClean="0"/>
              <a:t> and THREE exam questions: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Write </a:t>
            </a:r>
            <a:r>
              <a:rPr lang="en-US" dirty="0" smtClean="0"/>
              <a:t>no less than 250 words on the rise of the far right in European politics, and what this might mean for further European </a:t>
            </a:r>
            <a:r>
              <a:rPr lang="en-US" dirty="0" smtClean="0"/>
              <a:t>integration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Write </a:t>
            </a:r>
            <a:r>
              <a:rPr lang="en-US" dirty="0" smtClean="0"/>
              <a:t>no less than 250 words on the root causes of Greek economic difficulties and in which ways these same root causes might affect the wider European Union in </a:t>
            </a:r>
            <a:r>
              <a:rPr lang="en-US" dirty="0" smtClean="0"/>
              <a:t>general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Write </a:t>
            </a:r>
            <a:r>
              <a:rPr lang="en-US" dirty="0" smtClean="0"/>
              <a:t>no less than 250 words on how the creation of the European Union has allowed Belgium to become so dysfunctional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Tomorrow’s exam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Remember, </a:t>
            </a:r>
            <a:r>
              <a:rPr lang="en-GB" b="1" dirty="0" smtClean="0"/>
              <a:t>no cheating!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If I see two answers being the same then both students will be failed!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Reading and </a:t>
            </a:r>
            <a:r>
              <a:rPr lang="en-GB" dirty="0" err="1" smtClean="0"/>
              <a:t>vocab</a:t>
            </a:r>
            <a:r>
              <a:rPr lang="en-GB" dirty="0" smtClean="0"/>
              <a:t> check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Poor dysfunctional Belgium ...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TOEIC practice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Got another TOEIC for you ...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This Week’s Group Task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Group Task Work Check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2708</TotalTime>
  <Words>168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Module</vt:lpstr>
      <vt:lpstr>Week 11: The European Union  Thursday 7th April</vt:lpstr>
      <vt:lpstr>Schedule for Today</vt:lpstr>
      <vt:lpstr>Tomorrow’s exam</vt:lpstr>
      <vt:lpstr>Tomorrow’s exam</vt:lpstr>
      <vt:lpstr>Reading and vocab check</vt:lpstr>
      <vt:lpstr>TOEIC practice</vt:lpstr>
      <vt:lpstr>This Week’s Group Task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4: International Business</dc:title>
  <dc:creator/>
  <cp:lastModifiedBy>Niall Douglas</cp:lastModifiedBy>
  <cp:revision>139</cp:revision>
  <dcterms:created xsi:type="dcterms:W3CDTF">2006-08-16T00:00:00Z</dcterms:created>
  <dcterms:modified xsi:type="dcterms:W3CDTF">2011-04-07T05:40:11Z</dcterms:modified>
</cp:coreProperties>
</file>