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6"/>
  </p:handoutMasterIdLst>
  <p:sldIdLst>
    <p:sldId id="256" r:id="rId2"/>
    <p:sldId id="324" r:id="rId3"/>
    <p:sldId id="337" r:id="rId4"/>
    <p:sldId id="327" r:id="rId5"/>
    <p:sldId id="328" r:id="rId6"/>
    <p:sldId id="329" r:id="rId7"/>
    <p:sldId id="331" r:id="rId8"/>
    <p:sldId id="330" r:id="rId9"/>
    <p:sldId id="341" r:id="rId10"/>
    <p:sldId id="339" r:id="rId11"/>
    <p:sldId id="338" r:id="rId12"/>
    <p:sldId id="340" r:id="rId13"/>
    <p:sldId id="304" r:id="rId14"/>
    <p:sldId id="305" r:id="rId15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187F-F307-4310-A7E3-810535E2EFB5}" type="datetimeFigureOut">
              <a:rPr lang="en-IE" smtClean="0"/>
              <a:pPr/>
              <a:t>06/04/2011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CEF0-4118-4B22-BB79-644B293772E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Week 11: The European Union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Tuesday 5</a:t>
            </a:r>
            <a:r>
              <a:rPr lang="en-GB" sz="3100" baseline="30000" dirty="0" smtClean="0"/>
              <a:t>th</a:t>
            </a:r>
            <a:r>
              <a:rPr lang="en-GB" sz="3100" dirty="0" smtClean="0"/>
              <a:t> April</a:t>
            </a: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Mr. Niall Douglas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SNO group task groups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GB" dirty="0" err="1" smtClean="0"/>
              <a:t>Manon</a:t>
            </a:r>
            <a:r>
              <a:rPr lang="en-GB" dirty="0" smtClean="0"/>
              <a:t>, </a:t>
            </a:r>
            <a:r>
              <a:rPr lang="en-GB" dirty="0" err="1" smtClean="0"/>
              <a:t>Clemence</a:t>
            </a:r>
            <a:r>
              <a:rPr lang="en-GB" smtClean="0"/>
              <a:t>, Maxime</a:t>
            </a:r>
            <a:r>
              <a:rPr lang="en-GB" dirty="0" smtClean="0"/>
              <a:t>, </a:t>
            </a:r>
            <a:r>
              <a:rPr lang="en-GB" dirty="0" err="1" smtClean="0"/>
              <a:t>Romain</a:t>
            </a:r>
            <a:endParaRPr lang="en-GB" dirty="0" smtClean="0"/>
          </a:p>
          <a:p>
            <a:pPr marL="633222" indent="-514350">
              <a:buFont typeface="+mj-lt"/>
              <a:buAutoNum type="arabicPeriod"/>
            </a:pPr>
            <a:endParaRPr lang="en-GB" dirty="0" smtClean="0"/>
          </a:p>
          <a:p>
            <a:pPr marL="633222" indent="-514350">
              <a:buFont typeface="+mj-lt"/>
              <a:buAutoNum type="arabicPeriod"/>
            </a:pPr>
            <a:r>
              <a:rPr lang="en-GB" dirty="0" smtClean="0"/>
              <a:t>Louis, Tanguy, Jeremy, Calvin</a:t>
            </a:r>
          </a:p>
          <a:p>
            <a:pPr marL="633222" indent="-514350">
              <a:buFont typeface="+mj-lt"/>
              <a:buAutoNum type="arabicPeriod"/>
            </a:pPr>
            <a:endParaRPr lang="en-GB" dirty="0" smtClean="0"/>
          </a:p>
          <a:p>
            <a:pPr marL="633222" indent="-514350">
              <a:buFont typeface="+mj-lt"/>
              <a:buAutoNum type="arabicPeriod"/>
            </a:pPr>
            <a:r>
              <a:rPr lang="en-GB" dirty="0" smtClean="0"/>
              <a:t>Camille, Leslie, Steven, </a:t>
            </a:r>
            <a:r>
              <a:rPr lang="en-GB" dirty="0" err="1" smtClean="0"/>
              <a:t>Rachida</a:t>
            </a:r>
            <a:endParaRPr lang="en-GB" dirty="0" smtClean="0"/>
          </a:p>
          <a:p>
            <a:pPr marL="633222" indent="-514350">
              <a:buFont typeface="+mj-lt"/>
              <a:buAutoNum type="arabicPeriod"/>
            </a:pPr>
            <a:endParaRPr lang="en-GB" dirty="0" smtClean="0"/>
          </a:p>
          <a:p>
            <a:pPr marL="633222" indent="-514350">
              <a:buFont typeface="+mj-lt"/>
              <a:buAutoNum type="arabicPeriod"/>
            </a:pPr>
            <a:r>
              <a:rPr lang="en-GB" dirty="0" err="1" smtClean="0"/>
              <a:t>Sitra</a:t>
            </a:r>
            <a:r>
              <a:rPr lang="en-GB" dirty="0" smtClean="0"/>
              <a:t>, Anne Cha</a:t>
            </a:r>
            <a:r>
              <a:rPr lang="en-GB" dirty="0" smtClean="0"/>
              <a:t>, Julie, </a:t>
            </a:r>
            <a:r>
              <a:rPr lang="en-GB" dirty="0" err="1" smtClean="0"/>
              <a:t>Alexandre</a:t>
            </a:r>
            <a:r>
              <a:rPr lang="en-GB" dirty="0" smtClean="0"/>
              <a:t>, Hubert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TOEIC practice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Got another TOEIC for you 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Business </a:t>
            </a:r>
            <a:r>
              <a:rPr lang="en-GB" dirty="0" err="1" smtClean="0"/>
              <a:t>vocab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Will I ever get through the business </a:t>
            </a:r>
            <a:r>
              <a:rPr lang="en-GB" dirty="0" err="1" smtClean="0"/>
              <a:t>vocab</a:t>
            </a:r>
            <a:r>
              <a:rPr lang="en-GB" dirty="0" smtClean="0"/>
              <a:t>, who knows it’s very heavy in my bag ...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Tonight’s reading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Explain Tonight’s reading on Greek cheese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This Week’s Group Task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Explain this week’s Group Task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Schedule for Today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9am-10.15am: Reading and </a:t>
            </a:r>
            <a:r>
              <a:rPr lang="en-GB" dirty="0" err="1" smtClean="0"/>
              <a:t>vocab</a:t>
            </a:r>
            <a:r>
              <a:rPr lang="en-GB" dirty="0" smtClean="0"/>
              <a:t> check</a:t>
            </a:r>
          </a:p>
          <a:p>
            <a:r>
              <a:rPr lang="en-GB" dirty="0" smtClean="0"/>
              <a:t>10.15am-10.45am: Business Critical Thinking Skills Lecture Plan</a:t>
            </a:r>
          </a:p>
          <a:p>
            <a:r>
              <a:rPr lang="en-GB" dirty="0" smtClean="0"/>
              <a:t>10.45am-11am: Sort out groups</a:t>
            </a:r>
          </a:p>
          <a:p>
            <a:endParaRPr lang="en-GB" dirty="0" smtClean="0"/>
          </a:p>
          <a:p>
            <a:r>
              <a:rPr lang="en-GB" dirty="0" smtClean="0"/>
              <a:t>11.20am-12.20pm: TOIEC</a:t>
            </a:r>
          </a:p>
          <a:p>
            <a:r>
              <a:rPr lang="en-GB" dirty="0" smtClean="0"/>
              <a:t>12.20pm-12.40pm: Business </a:t>
            </a:r>
            <a:r>
              <a:rPr lang="en-GB" dirty="0" err="1" smtClean="0"/>
              <a:t>vocab</a:t>
            </a:r>
            <a:endParaRPr lang="en-GB" dirty="0" smtClean="0"/>
          </a:p>
          <a:p>
            <a:r>
              <a:rPr lang="en-GB" dirty="0" smtClean="0"/>
              <a:t>12.40pm-1.20pm: Group Task check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Reading and </a:t>
            </a:r>
            <a:r>
              <a:rPr lang="en-GB" dirty="0" err="1" smtClean="0"/>
              <a:t>vocab</a:t>
            </a:r>
            <a:r>
              <a:rPr lang="en-GB" dirty="0" smtClean="0"/>
              <a:t> check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Marine La Pen and the ongoing rise of the far right in Europe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Business Critical Thinking Skills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We are now into our last two weeks together ... Boo </a:t>
            </a:r>
            <a:r>
              <a:rPr lang="en-GB" dirty="0" err="1" smtClean="0"/>
              <a:t>hoo</a:t>
            </a:r>
            <a:r>
              <a:rPr lang="en-GB" dirty="0" smtClean="0"/>
              <a:t>! &lt;sad panda&gt;</a:t>
            </a:r>
          </a:p>
          <a:p>
            <a:endParaRPr lang="en-GB" dirty="0" smtClean="0"/>
          </a:p>
          <a:p>
            <a:r>
              <a:rPr lang="en-GB" dirty="0" smtClean="0"/>
              <a:t>My opinion is that we ought to make best use of it in improving you</a:t>
            </a:r>
          </a:p>
          <a:p>
            <a:endParaRPr lang="en-GB" dirty="0" smtClean="0"/>
          </a:p>
          <a:p>
            <a:r>
              <a:rPr lang="en-GB" dirty="0" smtClean="0"/>
              <a:t>I am very glad to report that early this morning (2am!) Carol Springer from Georgia State University gave me permission to use the full Business Critical Thinking Skills syllabus – all eight stages from her 2004 and 2007 papers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Business Critical Thinking Skills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This is the continuation of the Safe Night Out (SNO) group task you had in Week 7</a:t>
            </a:r>
          </a:p>
          <a:p>
            <a:endParaRPr lang="en-GB" dirty="0" smtClean="0"/>
          </a:p>
          <a:p>
            <a:r>
              <a:rPr lang="en-GB" dirty="0" smtClean="0"/>
              <a:t>Here is what I am proposing: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GB" dirty="0" smtClean="0"/>
              <a:t>You stay in the groups you were in Week 7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GB" dirty="0" smtClean="0"/>
              <a:t>We reduce how much readings and </a:t>
            </a:r>
            <a:r>
              <a:rPr lang="en-GB" dirty="0" err="1" smtClean="0"/>
              <a:t>vocab</a:t>
            </a:r>
            <a:r>
              <a:rPr lang="en-GB" dirty="0" smtClean="0"/>
              <a:t> you must do (we have two weeks for the European Union)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GB" dirty="0" smtClean="0"/>
              <a:t>We move to doing a Group Task starting tomorrow (Tuesday) due for Thursday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GB" dirty="0" smtClean="0"/>
              <a:t>When then have another Group Task starting Thursday due for Monday next week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Business Critical Thinking Skills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And then next week, to put you in a </a:t>
            </a:r>
            <a:r>
              <a:rPr lang="en-GB" b="1" dirty="0" smtClean="0"/>
              <a:t>very</a:t>
            </a:r>
            <a:r>
              <a:rPr lang="en-GB" dirty="0" smtClean="0"/>
              <a:t> realistic Business environment:</a:t>
            </a:r>
          </a:p>
          <a:p>
            <a:pPr lvl="1"/>
            <a:r>
              <a:rPr lang="en-GB" dirty="0" smtClean="0"/>
              <a:t>Very small readings and </a:t>
            </a:r>
            <a:r>
              <a:rPr lang="en-GB" dirty="0" err="1" smtClean="0"/>
              <a:t>vocab</a:t>
            </a:r>
            <a:r>
              <a:rPr lang="en-GB" dirty="0" smtClean="0"/>
              <a:t> on the EU next week</a:t>
            </a:r>
          </a:p>
          <a:p>
            <a:pPr lvl="1"/>
            <a:r>
              <a:rPr lang="en-GB" dirty="0" smtClean="0"/>
              <a:t>And a SNO group task </a:t>
            </a:r>
            <a:r>
              <a:rPr lang="en-GB" i="1" dirty="0" smtClean="0"/>
              <a:t>each night </a:t>
            </a:r>
            <a:r>
              <a:rPr lang="en-GB" dirty="0" smtClean="0"/>
              <a:t>due for the following morning</a:t>
            </a:r>
          </a:p>
          <a:p>
            <a:pPr lvl="1"/>
            <a:r>
              <a:rPr lang="en-GB" dirty="0" smtClean="0"/>
              <a:t>This will cover most of the SNO syllabus stages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Each group task is the format as before: (</a:t>
            </a:r>
            <a:r>
              <a:rPr lang="en-GB" dirty="0" err="1" smtClean="0"/>
              <a:t>i</a:t>
            </a:r>
            <a:r>
              <a:rPr lang="en-GB" dirty="0" smtClean="0"/>
              <a:t>) Spreadsheet (ii) Presentation and (iii) Report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Business Critical Thinking Skills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wouldn’t affect your TOEIC prep and other English language studies</a:t>
            </a:r>
          </a:p>
          <a:p>
            <a:endParaRPr lang="en-GB" dirty="0" smtClean="0"/>
          </a:p>
          <a:p>
            <a:r>
              <a:rPr lang="en-GB" dirty="0" smtClean="0"/>
              <a:t>We normally have two hours of theory and two hours of ELT each day, so this only affects the theory part</a:t>
            </a:r>
          </a:p>
          <a:p>
            <a:endParaRPr lang="en-GB" dirty="0" smtClean="0"/>
          </a:p>
          <a:p>
            <a:r>
              <a:rPr lang="en-GB" dirty="0" smtClean="0"/>
              <a:t>I suppose it depends on how much you like “the theory of the European Union” 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Business Critical Thinking Skills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Why would this be a good idea?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Remember from surveys of Business that Presentation skills are highly lacking in typical Business school graduates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Remember that effectively organising oneself and one’s group is also typically highly lacking in graduates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And so are critical thinking skills in general ...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It will be a lot of work for both me and for you – I have to grade all these each night!</a:t>
            </a:r>
          </a:p>
          <a:p>
            <a:endParaRPr lang="en-GB" dirty="0" smtClean="0"/>
          </a:p>
          <a:p>
            <a:r>
              <a:rPr lang="en-GB" dirty="0" smtClean="0"/>
              <a:t>Do you think you can cope with this?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Proposed Schedule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SNO2 due Thursday 7</a:t>
            </a:r>
            <a:r>
              <a:rPr lang="en-GB" baseline="30000" dirty="0" smtClean="0"/>
              <a:t>th</a:t>
            </a:r>
            <a:r>
              <a:rPr lang="en-GB" dirty="0" smtClean="0"/>
              <a:t> April at 11.20am</a:t>
            </a:r>
          </a:p>
          <a:p>
            <a:r>
              <a:rPr lang="en-GB" dirty="0" smtClean="0"/>
              <a:t>SNO3 due Monday 11</a:t>
            </a:r>
            <a:r>
              <a:rPr lang="en-GB" baseline="30000" dirty="0" smtClean="0"/>
              <a:t>th</a:t>
            </a:r>
            <a:r>
              <a:rPr lang="en-GB" dirty="0" smtClean="0"/>
              <a:t> April at 11.20am</a:t>
            </a:r>
          </a:p>
          <a:p>
            <a:r>
              <a:rPr lang="en-GB" dirty="0" smtClean="0"/>
              <a:t>SNO4 due Tuesday 12</a:t>
            </a:r>
            <a:r>
              <a:rPr lang="en-GB" baseline="30000" dirty="0" smtClean="0"/>
              <a:t>th</a:t>
            </a:r>
            <a:r>
              <a:rPr lang="en-GB" dirty="0" smtClean="0"/>
              <a:t> April at 11.20am</a:t>
            </a:r>
          </a:p>
          <a:p>
            <a:r>
              <a:rPr lang="en-GB" dirty="0" smtClean="0"/>
              <a:t>SNO5 due Wednesday 13</a:t>
            </a:r>
            <a:r>
              <a:rPr lang="en-GB" baseline="30000" dirty="0" smtClean="0"/>
              <a:t>th</a:t>
            </a:r>
            <a:r>
              <a:rPr lang="en-GB" dirty="0" smtClean="0"/>
              <a:t> April at 11.20am</a:t>
            </a:r>
          </a:p>
          <a:p>
            <a:r>
              <a:rPr lang="en-GB" dirty="0" smtClean="0"/>
              <a:t>SNO6 due Thursday 14</a:t>
            </a:r>
            <a:r>
              <a:rPr lang="en-GB" baseline="30000" dirty="0" smtClean="0"/>
              <a:t>th</a:t>
            </a:r>
            <a:r>
              <a:rPr lang="en-GB" dirty="0" smtClean="0"/>
              <a:t> April at 11.20am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2592</TotalTime>
  <Words>554</Words>
  <Application>Microsoft Office PowerPoint</Application>
  <PresentationFormat>On-screen Show (4:3)</PresentationFormat>
  <Paragraphs>70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Week 11: The European Union  Tuesday 5th April</vt:lpstr>
      <vt:lpstr>Schedule for Today</vt:lpstr>
      <vt:lpstr>Reading and vocab check</vt:lpstr>
      <vt:lpstr>Business Critical Thinking Skills</vt:lpstr>
      <vt:lpstr>Business Critical Thinking Skills</vt:lpstr>
      <vt:lpstr>Business Critical Thinking Skills</vt:lpstr>
      <vt:lpstr>Business Critical Thinking Skills</vt:lpstr>
      <vt:lpstr>Business Critical Thinking Skills</vt:lpstr>
      <vt:lpstr>Proposed Schedule</vt:lpstr>
      <vt:lpstr>SNO group task groups</vt:lpstr>
      <vt:lpstr>TOEIC practice</vt:lpstr>
      <vt:lpstr>Business vocab</vt:lpstr>
      <vt:lpstr>Tonight’s reading</vt:lpstr>
      <vt:lpstr>This Week’s Group Task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International Business</dc:title>
  <dc:creator/>
  <cp:lastModifiedBy>Niall Douglas</cp:lastModifiedBy>
  <cp:revision>129</cp:revision>
  <dcterms:created xsi:type="dcterms:W3CDTF">2006-08-16T00:00:00Z</dcterms:created>
  <dcterms:modified xsi:type="dcterms:W3CDTF">2011-04-06T12:27:07Z</dcterms:modified>
</cp:coreProperties>
</file>