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7"/>
  </p:handoutMasterIdLst>
  <p:sldIdLst>
    <p:sldId id="256" r:id="rId2"/>
    <p:sldId id="267" r:id="rId3"/>
    <p:sldId id="320" r:id="rId4"/>
    <p:sldId id="335" r:id="rId5"/>
    <p:sldId id="319" r:id="rId6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10/03/2011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7: Banking and Finance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Thursday 10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</a:t>
            </a:r>
            <a:r>
              <a:rPr lang="en-GB" sz="3100" dirty="0" smtClean="0"/>
              <a:t>March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Schedule for today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9am-10am: Reading and </a:t>
            </a:r>
            <a:r>
              <a:rPr lang="en-IE" dirty="0" err="1" smtClean="0"/>
              <a:t>Vocab</a:t>
            </a:r>
            <a:r>
              <a:rPr lang="en-IE" dirty="0" smtClean="0"/>
              <a:t> check</a:t>
            </a:r>
            <a:endParaRPr lang="en-IE" dirty="0" smtClean="0"/>
          </a:p>
          <a:p>
            <a:r>
              <a:rPr lang="en-IE" dirty="0" smtClean="0"/>
              <a:t>10am-11am</a:t>
            </a:r>
            <a:r>
              <a:rPr lang="en-IE" dirty="0" smtClean="0"/>
              <a:t>: </a:t>
            </a:r>
            <a:r>
              <a:rPr lang="en-IE" dirty="0" smtClean="0"/>
              <a:t>TOIEC/Business </a:t>
            </a:r>
            <a:r>
              <a:rPr lang="en-IE" dirty="0" err="1" smtClean="0"/>
              <a:t>vocab</a:t>
            </a:r>
            <a:r>
              <a:rPr lang="en-IE" dirty="0" smtClean="0"/>
              <a:t>/Pronunciation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11.20-12.20pm</a:t>
            </a:r>
            <a:r>
              <a:rPr lang="en-IE" dirty="0" smtClean="0"/>
              <a:t>: </a:t>
            </a:r>
            <a:r>
              <a:rPr lang="en-IE" dirty="0" smtClean="0"/>
              <a:t>Presentations</a:t>
            </a:r>
            <a:endParaRPr lang="en-IE" dirty="0" smtClean="0"/>
          </a:p>
          <a:p>
            <a:r>
              <a:rPr lang="en-IE" dirty="0" smtClean="0"/>
              <a:t>12.20pm-12.40pm: Extra 20 minutes</a:t>
            </a: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Reading and </a:t>
            </a:r>
            <a:r>
              <a:rPr lang="en-GB" dirty="0" err="1" smtClean="0"/>
              <a:t>vocab</a:t>
            </a:r>
            <a:r>
              <a:rPr lang="en-GB" dirty="0" smtClean="0"/>
              <a:t> check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Pronunciation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TOEIC/</a:t>
            </a:r>
            <a:r>
              <a:rPr lang="en-GB" dirty="0" err="1" smtClean="0"/>
              <a:t>Vocab</a:t>
            </a:r>
            <a:r>
              <a:rPr lang="en-GB" dirty="0" smtClean="0"/>
              <a:t>/Pronunciation </a:t>
            </a:r>
            <a:r>
              <a:rPr lang="en-GB" dirty="0" smtClean="0"/>
              <a:t>exercises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Your presentations!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2426</TotalTime>
  <Words>44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Week 7: Banking and Finance  Thursday 10th March</vt:lpstr>
      <vt:lpstr>Schedule for today</vt:lpstr>
      <vt:lpstr>Reading check</vt:lpstr>
      <vt:lpstr>Pronunciation</vt:lpstr>
      <vt:lpstr>Presentations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117</cp:revision>
  <dcterms:created xsi:type="dcterms:W3CDTF">2006-08-16T00:00:00Z</dcterms:created>
  <dcterms:modified xsi:type="dcterms:W3CDTF">2011-03-10T07:04:24Z</dcterms:modified>
</cp:coreProperties>
</file>