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handoutMasterIdLst>
    <p:handoutMasterId r:id="rId8"/>
  </p:handoutMasterIdLst>
  <p:sldIdLst>
    <p:sldId id="256" r:id="rId2"/>
    <p:sldId id="267" r:id="rId3"/>
    <p:sldId id="304" r:id="rId4"/>
    <p:sldId id="305" r:id="rId5"/>
    <p:sldId id="303" r:id="rId6"/>
    <p:sldId id="306" r:id="rId7"/>
  </p:sldIdLst>
  <p:sldSz cx="9144000" cy="6858000" type="screen4x3"/>
  <p:notesSz cx="9874250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8" autoAdjust="0"/>
    <p:restoredTop sz="94614" autoAdjust="0"/>
  </p:normalViewPr>
  <p:slideViewPr>
    <p:cSldViewPr>
      <p:cViewPr varScale="1">
        <p:scale>
          <a:sx n="51" d="100"/>
          <a:sy n="51" d="100"/>
        </p:scale>
        <p:origin x="-9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3123" y="0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6187F-F307-4310-A7E3-810535E2EFB5}" type="datetimeFigureOut">
              <a:rPr lang="en-IE" smtClean="0"/>
              <a:pPr/>
              <a:t>03/03/2011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3123" y="6456612"/>
            <a:ext cx="4278842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20CEF0-4118-4B22-BB79-644B293772EB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Week 6: International Law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3100" dirty="0" smtClean="0"/>
              <a:t>Thursday 3</a:t>
            </a:r>
            <a:r>
              <a:rPr lang="en-GB" sz="3100" baseline="30000" dirty="0" smtClean="0"/>
              <a:t>rd</a:t>
            </a:r>
            <a:r>
              <a:rPr lang="en-GB" sz="3100" dirty="0" smtClean="0"/>
              <a:t> </a:t>
            </a:r>
            <a:r>
              <a:rPr lang="en-GB" sz="3100" dirty="0" smtClean="0"/>
              <a:t>March</a:t>
            </a:r>
            <a:endParaRPr lang="en-GB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Mr. Niall Douglas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Schedule for today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E" dirty="0" smtClean="0"/>
              <a:t>9am-10.30am</a:t>
            </a:r>
            <a:r>
              <a:rPr lang="en-IE" dirty="0" smtClean="0"/>
              <a:t>: </a:t>
            </a:r>
            <a:r>
              <a:rPr lang="en-IE" dirty="0" err="1" smtClean="0"/>
              <a:t>Vocab</a:t>
            </a:r>
            <a:r>
              <a:rPr lang="en-IE" dirty="0" smtClean="0"/>
              <a:t> </a:t>
            </a:r>
            <a:r>
              <a:rPr lang="en-IE" dirty="0" smtClean="0"/>
              <a:t>and comprehension </a:t>
            </a:r>
            <a:r>
              <a:rPr lang="en-IE" dirty="0" smtClean="0"/>
              <a:t>check</a:t>
            </a:r>
          </a:p>
          <a:p>
            <a:r>
              <a:rPr lang="en-IE" dirty="0" smtClean="0"/>
              <a:t>10.30am-11am: Business </a:t>
            </a:r>
            <a:r>
              <a:rPr lang="en-IE" dirty="0" err="1" smtClean="0"/>
              <a:t>vocab</a:t>
            </a:r>
            <a:endParaRPr lang="en-IE" dirty="0" smtClean="0"/>
          </a:p>
          <a:p>
            <a:endParaRPr lang="en-IE" dirty="0" smtClean="0"/>
          </a:p>
          <a:p>
            <a:r>
              <a:rPr lang="en-IE" dirty="0" smtClean="0"/>
              <a:t>11.20am-12.20pm</a:t>
            </a:r>
            <a:r>
              <a:rPr lang="en-IE" dirty="0" smtClean="0"/>
              <a:t>: </a:t>
            </a:r>
            <a:r>
              <a:rPr lang="en-IE" dirty="0" smtClean="0"/>
              <a:t>Presentations</a:t>
            </a:r>
            <a:endParaRPr lang="en-I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week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Next week I will be teaching you Banking and Finance (also fun!). But only in the mornings!</a:t>
            </a:r>
          </a:p>
          <a:p>
            <a:endParaRPr lang="en-GB" dirty="0" smtClean="0"/>
          </a:p>
          <a:p>
            <a:r>
              <a:rPr lang="en-GB" dirty="0" smtClean="0"/>
              <a:t>After the break each day you’re going to be starting your </a:t>
            </a:r>
            <a:r>
              <a:rPr lang="en-US" dirty="0" smtClean="0"/>
              <a:t>Test of English for International Communication (TOEIC</a:t>
            </a:r>
            <a:r>
              <a:rPr lang="en-US" dirty="0" smtClean="0"/>
              <a:t>) exam prep (really cramming)</a:t>
            </a:r>
          </a:p>
          <a:p>
            <a:endParaRPr lang="en-US" dirty="0" smtClean="0"/>
          </a:p>
          <a:p>
            <a:r>
              <a:rPr lang="en-US" dirty="0" smtClean="0"/>
              <a:t>Every day we will be practicing TOEIC …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Reading check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Reading </a:t>
            </a:r>
            <a:r>
              <a:rPr lang="en-GB" dirty="0" err="1" smtClean="0"/>
              <a:t>vocab</a:t>
            </a:r>
            <a:r>
              <a:rPr lang="en-GB" dirty="0" smtClean="0"/>
              <a:t> and comprehension check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Business </a:t>
            </a:r>
            <a:r>
              <a:rPr lang="en-IE" dirty="0" err="1" smtClean="0"/>
              <a:t>Vocab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 smtClean="0"/>
              <a:t>Multiple choice Business </a:t>
            </a:r>
            <a:r>
              <a:rPr lang="en-IE" dirty="0" err="1" smtClean="0"/>
              <a:t>Vocab</a:t>
            </a:r>
            <a:r>
              <a:rPr lang="en-IE" dirty="0" smtClean="0"/>
              <a:t> ...</a:t>
            </a:r>
            <a:endParaRPr lang="en-IE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Presentations!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Presentations time!</a:t>
            </a:r>
            <a:endParaRPr lang="en-GB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1640</TotalTime>
  <Words>100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Module</vt:lpstr>
      <vt:lpstr>Week 6: International Law  Thursday 3rd March</vt:lpstr>
      <vt:lpstr>Schedule for today</vt:lpstr>
      <vt:lpstr>Next week</vt:lpstr>
      <vt:lpstr>Reading check</vt:lpstr>
      <vt:lpstr>Business Vocab</vt:lpstr>
      <vt:lpstr>Presentations!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4: International Business</dc:title>
  <dc:creator/>
  <cp:lastModifiedBy>Niall Douglas</cp:lastModifiedBy>
  <cp:revision>98</cp:revision>
  <dcterms:created xsi:type="dcterms:W3CDTF">2006-08-16T00:00:00Z</dcterms:created>
  <dcterms:modified xsi:type="dcterms:W3CDTF">2011-03-03T05:56:49Z</dcterms:modified>
</cp:coreProperties>
</file>