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25"/>
  </p:handoutMasterIdLst>
  <p:sldIdLst>
    <p:sldId id="256" r:id="rId2"/>
    <p:sldId id="267" r:id="rId3"/>
    <p:sldId id="257" r:id="rId4"/>
    <p:sldId id="260" r:id="rId5"/>
    <p:sldId id="261" r:id="rId6"/>
    <p:sldId id="268" r:id="rId7"/>
    <p:sldId id="258" r:id="rId8"/>
    <p:sldId id="269" r:id="rId9"/>
    <p:sldId id="259" r:id="rId10"/>
    <p:sldId id="270" r:id="rId11"/>
    <p:sldId id="271" r:id="rId12"/>
    <p:sldId id="272" r:id="rId13"/>
    <p:sldId id="273" r:id="rId14"/>
    <p:sldId id="262" r:id="rId15"/>
    <p:sldId id="263" r:id="rId16"/>
    <p:sldId id="264" r:id="rId17"/>
    <p:sldId id="265" r:id="rId18"/>
    <p:sldId id="274" r:id="rId19"/>
    <p:sldId id="275" r:id="rId20"/>
    <p:sldId id="276" r:id="rId21"/>
    <p:sldId id="278" r:id="rId22"/>
    <p:sldId id="279" r:id="rId23"/>
    <p:sldId id="277" r:id="rId24"/>
  </p:sldIdLst>
  <p:sldSz cx="9144000" cy="6858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6187F-F307-4310-A7E3-810535E2EFB5}" type="datetimeFigureOut">
              <a:rPr lang="en-IE" smtClean="0"/>
              <a:pPr/>
              <a:t>15/02/2011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0CEF0-4118-4B22-BB79-644B293772EB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2/15/2011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Week 4: International Business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Tuesday 15</a:t>
            </a:r>
            <a:r>
              <a:rPr lang="en-GB" sz="3100" baseline="30000" dirty="0" smtClean="0"/>
              <a:t>th</a:t>
            </a:r>
            <a:r>
              <a:rPr lang="en-GB" sz="3100" dirty="0" smtClean="0"/>
              <a:t> Feb</a:t>
            </a:r>
            <a:endParaRPr lang="en-GB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Mr. Niall Douglas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Listening to Presentation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Listen to the track on </a:t>
            </a:r>
            <a:r>
              <a:rPr lang="en-GB" dirty="0" err="1" smtClean="0"/>
              <a:t>smartphones</a:t>
            </a:r>
            <a:r>
              <a:rPr lang="en-GB" dirty="0" smtClean="0"/>
              <a:t> and PDAs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Practice Speaking with Emphasis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GB" dirty="0" smtClean="0"/>
              <a:t>Practice reading the extract about PDAs and </a:t>
            </a:r>
            <a:r>
              <a:rPr lang="en-GB" dirty="0" err="1" smtClean="0"/>
              <a:t>Smartphones</a:t>
            </a:r>
            <a:r>
              <a:rPr lang="en-GB" dirty="0" smtClean="0"/>
              <a:t> with your partner</a:t>
            </a:r>
          </a:p>
          <a:p>
            <a:pPr marL="633222" indent="-514350">
              <a:buFont typeface="+mj-lt"/>
              <a:buAutoNum type="arabicPeriod"/>
            </a:pPr>
            <a:endParaRPr lang="en-GB" dirty="0" smtClean="0"/>
          </a:p>
          <a:p>
            <a:pPr marL="633222" indent="-514350">
              <a:buFont typeface="+mj-lt"/>
              <a:buAutoNum type="arabicPeriod"/>
            </a:pPr>
            <a:r>
              <a:rPr lang="en-GB" dirty="0" smtClean="0"/>
              <a:t>Repeat with new extract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Write 1 min speech about graph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Prepare a 1 min speech about any one of the graphs</a:t>
            </a:r>
          </a:p>
          <a:p>
            <a:endParaRPr lang="en-GB" dirty="0" smtClean="0"/>
          </a:p>
          <a:p>
            <a:r>
              <a:rPr lang="en-GB" dirty="0" smtClean="0"/>
              <a:t>Make it interesting!!!</a:t>
            </a:r>
          </a:p>
          <a:p>
            <a:endParaRPr lang="en-GB" dirty="0" smtClean="0"/>
          </a:p>
          <a:p>
            <a:r>
              <a:rPr lang="en-GB" dirty="0" smtClean="0"/>
              <a:t>For example, flail your arms around. Become the centre of attention.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Give 1 min presentations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 presentations!!!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r="53871" b="65889"/>
          <a:stretch>
            <a:fillRect/>
          </a:stretch>
        </p:blipFill>
        <p:spPr bwMode="auto">
          <a:xfrm>
            <a:off x="1447800" y="1676400"/>
            <a:ext cx="5931088" cy="470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48065" b="60947"/>
          <a:stretch>
            <a:fillRect/>
          </a:stretch>
        </p:blipFill>
        <p:spPr bwMode="auto">
          <a:xfrm>
            <a:off x="1676400" y="1774825"/>
            <a:ext cx="63246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t="34111" r="53871" b="32944"/>
          <a:stretch>
            <a:fillRect/>
          </a:stretch>
        </p:blipFill>
        <p:spPr bwMode="auto">
          <a:xfrm>
            <a:off x="1676400" y="1600200"/>
            <a:ext cx="6172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46129" t="39053"/>
          <a:stretch>
            <a:fillRect/>
          </a:stretch>
        </p:blipFill>
        <p:spPr bwMode="auto">
          <a:xfrm>
            <a:off x="2438400" y="1676400"/>
            <a:ext cx="5029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Reading for tonight 1/3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Well done everyone on your presentations!</a:t>
            </a:r>
          </a:p>
          <a:p>
            <a:endParaRPr lang="en-GB" dirty="0" smtClean="0"/>
          </a:p>
          <a:p>
            <a:r>
              <a:rPr lang="en-GB" dirty="0" smtClean="0"/>
              <a:t>Tonight’s reading is about </a:t>
            </a:r>
            <a:r>
              <a:rPr lang="en-GB" b="1" dirty="0" smtClean="0"/>
              <a:t>Commodity Price Inflation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Commodity Price Inflation is going to be one of </a:t>
            </a:r>
            <a:r>
              <a:rPr lang="en-GB" b="1" u="sng" dirty="0" smtClean="0"/>
              <a:t>THE</a:t>
            </a:r>
            <a:r>
              <a:rPr lang="en-GB" dirty="0" smtClean="0"/>
              <a:t> most important things in your future lives</a:t>
            </a:r>
          </a:p>
          <a:p>
            <a:endParaRPr lang="en-GB" dirty="0" smtClean="0"/>
          </a:p>
          <a:p>
            <a:r>
              <a:rPr lang="en-GB" dirty="0" smtClean="0"/>
              <a:t>What is the difference between general inflation and commodity price inflation?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Reading for tonight 2/3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Oil is a non-substitutable source of energy for (in priority):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Agriculture (tractors, machines). For every “barrel” of wheat grown in the West another barrel of oil is used. It’s 10:1 for beef!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Mining (diggers, machines – due to remoteness of most mines)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Transport (container ships especially)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Schedule for today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9am-10am: Last night’s reading</a:t>
            </a:r>
          </a:p>
          <a:p>
            <a:r>
              <a:rPr lang="en-IE" dirty="0" smtClean="0"/>
              <a:t>10am-11am: Analysing Competition using Porter’s Five Forces and P.E.S.T.</a:t>
            </a:r>
          </a:p>
          <a:p>
            <a:endParaRPr lang="en-IE" dirty="0" smtClean="0"/>
          </a:p>
          <a:p>
            <a:r>
              <a:rPr lang="en-IE" dirty="0" smtClean="0"/>
              <a:t>11.20am-12.20pm: Practising English Presentation Skills</a:t>
            </a:r>
          </a:p>
          <a:p>
            <a:r>
              <a:rPr lang="en-IE" dirty="0" smtClean="0"/>
              <a:t>12.20pm-1.20pm: Tonight’s reading + Check on group work plan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Reading for tonight 3/3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Currently oil is rising in price by 15-20% per year. Hence: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Food is also rising in price by 15-20% per year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Raw materials (copper, iron, phosphorous) are rising in price by 15-20% per year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Transporting anything from anywhere to anywhere is rising in price by 15-20% per year</a:t>
            </a:r>
          </a:p>
          <a:p>
            <a:pPr marL="678942" indent="-514350"/>
            <a:endParaRPr lang="en-GB" dirty="0" smtClean="0"/>
          </a:p>
          <a:p>
            <a:pPr marL="678942" indent="-514350"/>
            <a:r>
              <a:rPr lang="en-GB" dirty="0" smtClean="0"/>
              <a:t>The problem is our incomes are NOT rising by 15-20% per year. So we are all going to become much poorer!!!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Food Price Inflation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503581"/>
            <a:ext cx="5334000" cy="516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How the Indians and Chinese are more screwed than us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505684"/>
            <a:ext cx="4800600" cy="5247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Group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Questions regarding Commodity Price Inflation</a:t>
            </a:r>
          </a:p>
          <a:p>
            <a:endParaRPr lang="en-GB" dirty="0" smtClean="0"/>
          </a:p>
          <a:p>
            <a:r>
              <a:rPr lang="en-GB" dirty="0" smtClean="0"/>
              <a:t>Break into your groups – I want to find out how your Group Task is going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Last night’s reading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IE" dirty="0" smtClean="0"/>
              <a:t>Vocabulary check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Comprehension check</a:t>
            </a:r>
          </a:p>
          <a:p>
            <a:pPr marL="633222" indent="-514350">
              <a:buFont typeface="+mj-lt"/>
              <a:buAutoNum type="arabicPeriod"/>
            </a:pP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Assessment of Competition</a:t>
            </a:r>
            <a:endParaRPr lang="en-IE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9197" y="1774825"/>
            <a:ext cx="7745605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Worked Example: the Apple </a:t>
            </a:r>
            <a:r>
              <a:rPr lang="en-IE" dirty="0" err="1" smtClean="0"/>
              <a:t>iPhone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1"/>
            <a:ext cx="9144000" cy="5562600"/>
          </a:xfrm>
          <a:solidFill>
            <a:schemeClr val="tx1"/>
          </a:solidFill>
        </p:spPr>
        <p:txBody>
          <a:bodyPr/>
          <a:lstStyle/>
          <a:p>
            <a:pPr>
              <a:buNone/>
            </a:pP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Worked Example: Germany 1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1"/>
            <a:ext cx="9144000" cy="5562600"/>
          </a:xfrm>
          <a:solidFill>
            <a:schemeClr val="tx1"/>
          </a:solidFill>
        </p:spPr>
        <p:txBody>
          <a:bodyPr/>
          <a:lstStyle/>
          <a:p>
            <a:pPr>
              <a:buNone/>
            </a:pP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Introducing: Disruptive Threat to German and Chinese manufacturing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E" dirty="0" smtClean="0"/>
              <a:t>One of the biggest threats in the next few decades to German and Chinese manufacturing – and intellectual property law – is going to be 3D printing</a:t>
            </a:r>
          </a:p>
          <a:p>
            <a:endParaRPr lang="en-IE" dirty="0" smtClean="0"/>
          </a:p>
          <a:p>
            <a:r>
              <a:rPr lang="en-IE" dirty="0" smtClean="0"/>
              <a:t>3D printers let any small firm or even a single person convert a design on a computer into a real, fit-for-purpose object very quickly and cheaply</a:t>
            </a:r>
          </a:p>
          <a:p>
            <a:endParaRPr lang="en-IE" dirty="0" smtClean="0"/>
          </a:p>
          <a:p>
            <a:r>
              <a:rPr lang="en-IE" dirty="0" smtClean="0"/>
              <a:t>3D printers are coming down rapidly in cost – just €30,000  for a model which can churn out a few thousand copies</a:t>
            </a:r>
          </a:p>
          <a:p>
            <a:endParaRPr lang="en-IE" dirty="0" smtClean="0"/>
          </a:p>
          <a:p>
            <a:r>
              <a:rPr lang="en-IE" dirty="0" smtClean="0"/>
              <a:t>If there is going to ever be a long-term serious, perhaps fatal, threat to Germany’s </a:t>
            </a:r>
            <a:r>
              <a:rPr lang="en-IE" i="1" dirty="0" err="1" smtClean="0"/>
              <a:t>Mittelstand</a:t>
            </a:r>
            <a:r>
              <a:rPr lang="en-IE" dirty="0" smtClean="0"/>
              <a:t> it could be this</a:t>
            </a:r>
          </a:p>
          <a:p>
            <a:endParaRPr lang="en-IE" dirty="0" smtClean="0"/>
          </a:p>
          <a:p>
            <a:r>
              <a:rPr lang="en-IE" dirty="0" smtClean="0"/>
              <a:t>It will be equally threatening for the US and Britain as it makes Intellectual Property Law irrelevant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Worked Example: Germany 2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1"/>
            <a:ext cx="9144000" cy="5562600"/>
          </a:xfrm>
          <a:solidFill>
            <a:schemeClr val="tx1"/>
          </a:solidFill>
        </p:spPr>
        <p:txBody>
          <a:bodyPr/>
          <a:lstStyle/>
          <a:p>
            <a:pPr>
              <a:buNone/>
            </a:pP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Presentation Skills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IE" dirty="0" smtClean="0"/>
              <a:t>Listening 10 </a:t>
            </a:r>
            <a:r>
              <a:rPr lang="en-IE" dirty="0" err="1" smtClean="0"/>
              <a:t>mins</a:t>
            </a: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Practice Presentation Speaking 15-20 </a:t>
            </a:r>
            <a:r>
              <a:rPr lang="en-IE" dirty="0" err="1" smtClean="0"/>
              <a:t>mins</a:t>
            </a: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Prepare to describe graph 10 </a:t>
            </a:r>
            <a:r>
              <a:rPr lang="en-IE" dirty="0" err="1" smtClean="0"/>
              <a:t>mins</a:t>
            </a: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20-30 </a:t>
            </a:r>
            <a:r>
              <a:rPr lang="en-IE" dirty="0" err="1" smtClean="0"/>
              <a:t>mins</a:t>
            </a:r>
            <a:r>
              <a:rPr lang="en-IE" dirty="0" smtClean="0"/>
              <a:t> to give mini-presentations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None/>
            </a:pPr>
            <a:r>
              <a:rPr lang="en-IE" dirty="0" smtClean="0"/>
              <a:t>Total: 1 hour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1341</TotalTime>
  <Words>525</Words>
  <Application>Microsoft Office PowerPoint</Application>
  <PresentationFormat>On-screen Show (4:3)</PresentationFormat>
  <Paragraphs>73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Module</vt:lpstr>
      <vt:lpstr>Week 4: International Business  Tuesday 15th Feb</vt:lpstr>
      <vt:lpstr>Schedule for today</vt:lpstr>
      <vt:lpstr>Last night’s reading</vt:lpstr>
      <vt:lpstr>Assessment of Competition</vt:lpstr>
      <vt:lpstr>Worked Example: the Apple iPhone</vt:lpstr>
      <vt:lpstr>Worked Example: Germany 1</vt:lpstr>
      <vt:lpstr>Introducing: Disruptive Threat to German and Chinese manufacturing</vt:lpstr>
      <vt:lpstr>Worked Example: Germany 2</vt:lpstr>
      <vt:lpstr>Presentation Skills</vt:lpstr>
      <vt:lpstr>Listening to Presentation</vt:lpstr>
      <vt:lpstr>Practice Speaking with Emphasis</vt:lpstr>
      <vt:lpstr>Write 1 min speech about graph</vt:lpstr>
      <vt:lpstr>Give 1 min presentations</vt:lpstr>
      <vt:lpstr>Slide 14</vt:lpstr>
      <vt:lpstr>Slide 15</vt:lpstr>
      <vt:lpstr>Slide 16</vt:lpstr>
      <vt:lpstr>Slide 17</vt:lpstr>
      <vt:lpstr>Reading for tonight 1/3</vt:lpstr>
      <vt:lpstr>Reading for tonight 2/3</vt:lpstr>
      <vt:lpstr>Reading for tonight 3/3</vt:lpstr>
      <vt:lpstr>Food Price Inflation</vt:lpstr>
      <vt:lpstr>How the Indians and Chinese are more screwed than us</vt:lpstr>
      <vt:lpstr>Group Task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4: International Business</dc:title>
  <dc:creator/>
  <cp:lastModifiedBy>Niall Douglas</cp:lastModifiedBy>
  <cp:revision>64</cp:revision>
  <dcterms:created xsi:type="dcterms:W3CDTF">2006-08-16T00:00:00Z</dcterms:created>
  <dcterms:modified xsi:type="dcterms:W3CDTF">2011-02-15T20:53:18Z</dcterms:modified>
</cp:coreProperties>
</file>