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3"/>
  </p:handoutMasterIdLst>
  <p:sldIdLst>
    <p:sldId id="256" r:id="rId2"/>
    <p:sldId id="257" r:id="rId3"/>
    <p:sldId id="258" r:id="rId4"/>
    <p:sldId id="262" r:id="rId5"/>
    <p:sldId id="264" r:id="rId6"/>
    <p:sldId id="259" r:id="rId7"/>
    <p:sldId id="260" r:id="rId8"/>
    <p:sldId id="261" r:id="rId9"/>
    <p:sldId id="263" r:id="rId10"/>
    <p:sldId id="265" r:id="rId11"/>
    <p:sldId id="268" r:id="rId12"/>
    <p:sldId id="267" r:id="rId13"/>
    <p:sldId id="269" r:id="rId14"/>
    <p:sldId id="275" r:id="rId15"/>
    <p:sldId id="266" r:id="rId16"/>
    <p:sldId id="271" r:id="rId17"/>
    <p:sldId id="270" r:id="rId18"/>
    <p:sldId id="272" r:id="rId19"/>
    <p:sldId id="273" r:id="rId20"/>
    <p:sldId id="276" r:id="rId21"/>
    <p:sldId id="274" r:id="rId22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14/02/2011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Week 4: International Business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1: You and Business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Answer these questions: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Why did you decide to study Business? (50 words)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What do you hope to do when you graduate? (50 words)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Do you think that English will be important in your life after you graduate? If so, why and in what ways. If not, why not? (50 words)</a:t>
            </a:r>
          </a:p>
          <a:p>
            <a:pPr marL="971550" lvl="1" indent="-514350">
              <a:buFont typeface="+mj-lt"/>
              <a:buAutoNum type="arabicPeriod"/>
            </a:pPr>
            <a:endParaRPr lang="en-GB" dirty="0"/>
          </a:p>
          <a:p>
            <a:pPr marL="678942" indent="-514350">
              <a:buNone/>
            </a:pPr>
            <a:r>
              <a:rPr lang="en-GB" dirty="0" smtClean="0"/>
              <a:t>Don’t forget to write your name at the top!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Task 2a: Practice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Each person reads one paragraph from the article “France’s lost decade”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Task 2b: French Competitiveness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dirty="0" smtClean="0"/>
              <a:t>Discuss the article on “France’s lost decade”</a:t>
            </a:r>
          </a:p>
          <a:p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How much do you think it ought to cost a company to employ a worker?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Do you think that France is good at doing Research and Development (R&amp;D)?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Do you think that France should copy Germany (industrial specialisation) or copy Britain (services specialisation)? Or should it do something else? If so, what else should France do?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Do you think it is true that there is “a culture of entitlement” in France? If so, does it make France uncompetitive?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Group Task: International Business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33222" indent="-514350">
              <a:buNone/>
            </a:pPr>
            <a:r>
              <a:rPr lang="en-IE" dirty="0" smtClean="0"/>
              <a:t>Random Group </a:t>
            </a:r>
            <a:r>
              <a:rPr lang="en-IE" dirty="0" smtClean="0"/>
              <a:t>allocation:</a:t>
            </a:r>
            <a:endParaRPr lang="en-IE" dirty="0" smtClean="0"/>
          </a:p>
          <a:p>
            <a:pPr marL="633222" indent="-514350">
              <a:buNone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Camille Paris</a:t>
            </a:r>
            <a:r>
              <a:rPr lang="en-IE" dirty="0" smtClean="0"/>
              <a:t>, </a:t>
            </a:r>
            <a:r>
              <a:rPr lang="en-IE" dirty="0" err="1" smtClean="0"/>
              <a:t>Rachida</a:t>
            </a:r>
            <a:r>
              <a:rPr lang="en-IE" dirty="0" smtClean="0"/>
              <a:t> </a:t>
            </a:r>
            <a:r>
              <a:rPr lang="en-IE" dirty="0" err="1" smtClean="0"/>
              <a:t>Sadoun</a:t>
            </a:r>
            <a:r>
              <a:rPr lang="en-IE" dirty="0" smtClean="0"/>
              <a:t>, </a:t>
            </a:r>
            <a:r>
              <a:rPr lang="en-IE" dirty="0" smtClean="0"/>
              <a:t>Leslie </a:t>
            </a:r>
            <a:r>
              <a:rPr lang="en-IE" dirty="0" err="1" smtClean="0"/>
              <a:t>Foissier</a:t>
            </a:r>
            <a:r>
              <a:rPr lang="en-IE" dirty="0" smtClean="0"/>
              <a:t>, </a:t>
            </a:r>
            <a:r>
              <a:rPr lang="en-IE" dirty="0" err="1" smtClean="0"/>
              <a:t>Maxime</a:t>
            </a:r>
            <a:r>
              <a:rPr lang="en-IE" dirty="0" smtClean="0"/>
              <a:t> David.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Tanguy </a:t>
            </a:r>
            <a:r>
              <a:rPr lang="en-IE" dirty="0" err="1" smtClean="0"/>
              <a:t>Trouche</a:t>
            </a:r>
            <a:r>
              <a:rPr lang="en-IE" dirty="0" smtClean="0"/>
              <a:t>, Jeremy </a:t>
            </a:r>
            <a:r>
              <a:rPr lang="en-IE" dirty="0" err="1" smtClean="0"/>
              <a:t>Thurel</a:t>
            </a:r>
            <a:r>
              <a:rPr lang="en-IE" dirty="0" smtClean="0"/>
              <a:t>, Anne-Charlotte </a:t>
            </a:r>
            <a:r>
              <a:rPr lang="en-IE" dirty="0" err="1" smtClean="0"/>
              <a:t>Maggio</a:t>
            </a:r>
            <a:r>
              <a:rPr lang="en-IE" dirty="0" smtClean="0"/>
              <a:t>, </a:t>
            </a:r>
            <a:r>
              <a:rPr lang="en-IE" dirty="0" smtClean="0"/>
              <a:t>Louis </a:t>
            </a:r>
            <a:r>
              <a:rPr lang="en-IE" dirty="0" err="1" smtClean="0"/>
              <a:t>Charpigny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Hubert </a:t>
            </a:r>
            <a:r>
              <a:rPr lang="en-IE" dirty="0" err="1" smtClean="0"/>
              <a:t>Julien</a:t>
            </a:r>
            <a:r>
              <a:rPr lang="en-IE" dirty="0" smtClean="0"/>
              <a:t>, </a:t>
            </a:r>
            <a:r>
              <a:rPr lang="en-IE" dirty="0" err="1" smtClean="0"/>
              <a:t>Sitra</a:t>
            </a:r>
            <a:r>
              <a:rPr lang="en-IE" dirty="0" smtClean="0"/>
              <a:t> </a:t>
            </a:r>
            <a:r>
              <a:rPr lang="en-IE" dirty="0" err="1" smtClean="0"/>
              <a:t>Soubramanien</a:t>
            </a:r>
            <a:r>
              <a:rPr lang="en-IE" dirty="0" smtClean="0"/>
              <a:t>, </a:t>
            </a:r>
            <a:r>
              <a:rPr lang="en-IE" dirty="0" err="1" smtClean="0"/>
              <a:t>Clemence</a:t>
            </a:r>
            <a:r>
              <a:rPr lang="en-IE" dirty="0" smtClean="0"/>
              <a:t> </a:t>
            </a:r>
            <a:r>
              <a:rPr lang="en-IE" dirty="0" err="1" smtClean="0"/>
              <a:t>Fremaux</a:t>
            </a:r>
            <a:r>
              <a:rPr lang="en-IE" dirty="0" smtClean="0"/>
              <a:t>, </a:t>
            </a:r>
            <a:r>
              <a:rPr lang="en-IE" dirty="0" err="1" smtClean="0"/>
              <a:t>Romain</a:t>
            </a:r>
            <a:r>
              <a:rPr lang="en-IE" dirty="0" smtClean="0"/>
              <a:t> Blanchet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Julie </a:t>
            </a:r>
            <a:r>
              <a:rPr lang="en-IE" dirty="0" err="1" smtClean="0"/>
              <a:t>Rousselet</a:t>
            </a:r>
            <a:r>
              <a:rPr lang="en-IE" dirty="0" smtClean="0"/>
              <a:t>, </a:t>
            </a:r>
            <a:r>
              <a:rPr lang="en-IE" dirty="0" smtClean="0"/>
              <a:t>Steven </a:t>
            </a:r>
            <a:r>
              <a:rPr lang="en-IE" dirty="0" err="1" smtClean="0"/>
              <a:t>Desplanques</a:t>
            </a:r>
            <a:r>
              <a:rPr lang="en-IE" dirty="0" smtClean="0"/>
              <a:t>, </a:t>
            </a:r>
            <a:r>
              <a:rPr lang="en-IE" dirty="0" err="1" smtClean="0"/>
              <a:t>Manon</a:t>
            </a:r>
            <a:r>
              <a:rPr lang="en-IE" dirty="0" smtClean="0"/>
              <a:t> </a:t>
            </a:r>
            <a:r>
              <a:rPr lang="en-IE" dirty="0" err="1" smtClean="0"/>
              <a:t>Solviche</a:t>
            </a:r>
            <a:r>
              <a:rPr lang="en-IE" dirty="0" smtClean="0"/>
              <a:t>, Calvin </a:t>
            </a:r>
            <a:r>
              <a:rPr lang="en-IE" dirty="0" err="1" smtClean="0"/>
              <a:t>Ecoue</a:t>
            </a:r>
            <a:r>
              <a:rPr lang="en-IE" dirty="0" smtClean="0"/>
              <a:t>, </a:t>
            </a:r>
            <a:r>
              <a:rPr lang="en-IE" dirty="0" err="1" smtClean="0"/>
              <a:t>Alexandre</a:t>
            </a:r>
            <a:r>
              <a:rPr lang="en-IE" dirty="0" smtClean="0"/>
              <a:t> </a:t>
            </a:r>
            <a:r>
              <a:rPr lang="en-IE" dirty="0" err="1" smtClean="0"/>
              <a:t>Holtzmann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Coffee Break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Enjoy your cigarette!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3: Analysing Business 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Dragon’s Den UK intro</a:t>
            </a:r>
          </a:p>
          <a:p>
            <a:endParaRPr lang="en-GB" dirty="0" smtClean="0"/>
          </a:p>
          <a:p>
            <a:r>
              <a:rPr lang="en-GB" dirty="0" smtClean="0"/>
              <a:t>What is this show about?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3: Analysing Business Presentations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Watch and listen to the first half of the business proposition</a:t>
            </a:r>
          </a:p>
          <a:p>
            <a:endParaRPr lang="en-GB" dirty="0" smtClean="0"/>
          </a:p>
          <a:p>
            <a:r>
              <a:rPr lang="en-GB" dirty="0" smtClean="0"/>
              <a:t>It will be played twice, so don’t worry if you miss it the first time!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3: Analysing Business Presentations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smtClean="0"/>
              <a:t>What is their business proposition?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What were their projected financial figures?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What value did they say is in their business?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Who are their main competitors?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None/>
            </a:pPr>
            <a:r>
              <a:rPr lang="en-IE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3: Analysing Business Presentations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Watch and listen to the second half of the business proposition</a:t>
            </a:r>
          </a:p>
          <a:p>
            <a:endParaRPr lang="en-GB" dirty="0" smtClean="0"/>
          </a:p>
          <a:p>
            <a:r>
              <a:rPr lang="en-GB" dirty="0" smtClean="0"/>
              <a:t>Again, it will be played twice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3: Analysing Business Presentations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IE" dirty="0" smtClean="0"/>
              <a:t>Describe the competitive situation for their business. What are their advantages and disadvantages?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Why do you think that the Dragons thought the investment worth the risk?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Do you think that the Dragons tricked the entrepreneurs, or did they “incentivise” them?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None/>
            </a:pPr>
            <a:r>
              <a:rPr lang="en-IE" dirty="0" smtClean="0"/>
              <a:t>Questions?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Highlights of My Background 1/2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 have worked in the following sectors:</a:t>
            </a:r>
          </a:p>
          <a:p>
            <a:pPr lvl="1"/>
            <a:r>
              <a:rPr lang="en-GB" dirty="0" smtClean="0"/>
              <a:t>Information systems used by the British National Health System (NHS)</a:t>
            </a:r>
          </a:p>
          <a:p>
            <a:pPr lvl="1"/>
            <a:r>
              <a:rPr lang="en-GB" dirty="0" smtClean="0"/>
              <a:t>Mobile phone hardware and software systems</a:t>
            </a:r>
          </a:p>
          <a:p>
            <a:pPr lvl="1"/>
            <a:r>
              <a:rPr lang="en-GB" dirty="0" smtClean="0"/>
              <a:t>Missile guidance systems</a:t>
            </a:r>
          </a:p>
          <a:p>
            <a:pPr lvl="1"/>
            <a:r>
              <a:rPr lang="en-GB" dirty="0" smtClean="0"/>
              <a:t>Was the Chief Software Architect of the </a:t>
            </a:r>
            <a:r>
              <a:rPr lang="en-GB" dirty="0" err="1" smtClean="0"/>
              <a:t>EuroFighter</a:t>
            </a:r>
            <a:r>
              <a:rPr lang="en-GB" dirty="0" smtClean="0"/>
              <a:t> defence aircraft’s test benches – working with EADS, British Aerospace etc.</a:t>
            </a:r>
          </a:p>
          <a:p>
            <a:pPr lvl="1"/>
            <a:r>
              <a:rPr lang="en-GB" dirty="0" smtClean="0"/>
              <a:t>Taught at university and post-secondary levels</a:t>
            </a:r>
          </a:p>
          <a:p>
            <a:pPr lvl="1"/>
            <a:r>
              <a:rPr lang="en-GB" dirty="0" smtClean="0"/>
              <a:t>Also run my own consultancy firm which does a little bit of everything from research to import/exports!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Task 4: Group Task for this week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Discuss the reading for tonight</a:t>
            </a:r>
          </a:p>
          <a:p>
            <a:endParaRPr lang="en-IE" dirty="0" smtClean="0"/>
          </a:p>
          <a:p>
            <a:r>
              <a:rPr lang="en-IE" dirty="0" smtClean="0"/>
              <a:t>Discuss the group task </a:t>
            </a:r>
            <a:r>
              <a:rPr lang="en-IE" smtClean="0"/>
              <a:t>for the week</a:t>
            </a:r>
            <a:endParaRPr lang="en-IE" dirty="0" smtClean="0"/>
          </a:p>
          <a:p>
            <a:endParaRPr lang="en-IE" dirty="0" smtClean="0"/>
          </a:p>
          <a:p>
            <a:pPr>
              <a:buNone/>
            </a:pPr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Task 4: Group Task for this week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Groups should join together and design a work plan</a:t>
            </a:r>
          </a:p>
          <a:p>
            <a:endParaRPr lang="en-IE" dirty="0" smtClean="0"/>
          </a:p>
          <a:p>
            <a:r>
              <a:rPr lang="en-IE" dirty="0" smtClean="0"/>
              <a:t>I will move from group to group to see how you are getting on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Highlights of My Background 2/2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 hold the following qualifications:</a:t>
            </a:r>
          </a:p>
          <a:p>
            <a:pPr lvl="1"/>
            <a:r>
              <a:rPr lang="en-GB" dirty="0" smtClean="0"/>
              <a:t>BSc Software Engineering</a:t>
            </a:r>
          </a:p>
          <a:p>
            <a:pPr lvl="1"/>
            <a:r>
              <a:rPr lang="en-GB" dirty="0" smtClean="0"/>
              <a:t>MA Joint Honours in Economics &amp; Management</a:t>
            </a:r>
          </a:p>
          <a:p>
            <a:pPr lvl="1"/>
            <a:r>
              <a:rPr lang="en-GB" dirty="0" smtClean="0"/>
              <a:t>MBS Business Information Systems</a:t>
            </a:r>
          </a:p>
          <a:p>
            <a:pPr lvl="2"/>
            <a:r>
              <a:rPr lang="en-GB" dirty="0" smtClean="0"/>
              <a:t>Won the National Student Entrepreneurship Award</a:t>
            </a:r>
          </a:p>
          <a:p>
            <a:r>
              <a:rPr lang="en-GB" dirty="0" smtClean="0"/>
              <a:t>I am currently taking (part-time):</a:t>
            </a:r>
          </a:p>
          <a:p>
            <a:pPr lvl="1"/>
            <a:r>
              <a:rPr lang="en-GB" dirty="0" err="1" smtClean="0"/>
              <a:t>MRes</a:t>
            </a:r>
            <a:r>
              <a:rPr lang="en-GB" dirty="0" smtClean="0"/>
              <a:t> Educational &amp; Social Research</a:t>
            </a:r>
          </a:p>
          <a:p>
            <a:r>
              <a:rPr lang="en-GB" dirty="0" smtClean="0"/>
              <a:t>I have lived and worked in UK, Spain, Canada.</a:t>
            </a:r>
          </a:p>
          <a:p>
            <a:pPr lvl="1"/>
            <a:r>
              <a:rPr lang="en-GB" dirty="0" smtClean="0"/>
              <a:t>Had to work in Spanish – so I honestly get how hard doing Business in English is for you guys!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Method 1/2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Business has always needed initiative, taking measured risks, teamwork and planning</a:t>
            </a:r>
          </a:p>
          <a:p>
            <a:endParaRPr lang="en-GB" dirty="0" smtClean="0"/>
          </a:p>
          <a:p>
            <a:r>
              <a:rPr lang="en-GB" dirty="0" smtClean="0"/>
              <a:t>Modern Business </a:t>
            </a:r>
            <a:r>
              <a:rPr lang="en-GB" b="1" dirty="0" smtClean="0"/>
              <a:t>needs</a:t>
            </a:r>
            <a:r>
              <a:rPr lang="en-GB" dirty="0" smtClean="0"/>
              <a:t> fluency in quickly absorbing complex English documents</a:t>
            </a:r>
          </a:p>
          <a:p>
            <a:r>
              <a:rPr lang="en-GB" dirty="0" smtClean="0"/>
              <a:t>Modern Business </a:t>
            </a:r>
            <a:r>
              <a:rPr lang="en-GB" b="1" dirty="0" smtClean="0"/>
              <a:t>needs</a:t>
            </a:r>
            <a:r>
              <a:rPr lang="en-GB" dirty="0" smtClean="0"/>
              <a:t> “thinking on your feet” – </a:t>
            </a:r>
            <a:r>
              <a:rPr lang="en-GB" i="1" u="sng" dirty="0" err="1" smtClean="0"/>
              <a:t>pro</a:t>
            </a:r>
            <a:r>
              <a:rPr lang="en-GB" dirty="0" err="1" smtClean="0"/>
              <a:t>action</a:t>
            </a:r>
            <a:r>
              <a:rPr lang="en-GB" dirty="0" smtClean="0"/>
              <a:t>, not </a:t>
            </a:r>
            <a:r>
              <a:rPr lang="en-GB" i="1" u="sng" dirty="0" smtClean="0"/>
              <a:t>re</a:t>
            </a:r>
            <a:r>
              <a:rPr lang="en-GB" dirty="0" smtClean="0"/>
              <a:t>action</a:t>
            </a:r>
          </a:p>
          <a:p>
            <a:endParaRPr lang="en-GB" dirty="0" smtClean="0"/>
          </a:p>
          <a:p>
            <a:r>
              <a:rPr lang="en-GB" dirty="0" smtClean="0"/>
              <a:t>The best way of learning English is </a:t>
            </a:r>
            <a:r>
              <a:rPr lang="en-GB" b="1" dirty="0" smtClean="0"/>
              <a:t>doing</a:t>
            </a:r>
            <a:endParaRPr lang="en-GB" dirty="0" smtClean="0"/>
          </a:p>
          <a:p>
            <a:r>
              <a:rPr lang="en-GB" dirty="0" smtClean="0"/>
              <a:t>The best way of learning Business is also </a:t>
            </a:r>
            <a:r>
              <a:rPr lang="en-GB" b="1" dirty="0" smtClean="0"/>
              <a:t>doing</a:t>
            </a:r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b="1" dirty="0" smtClean="0"/>
              <a:t>So we are going to learn English by </a:t>
            </a:r>
            <a:r>
              <a:rPr lang="en-GB" b="1" u="sng" dirty="0" smtClean="0"/>
              <a:t>doing</a:t>
            </a:r>
            <a:r>
              <a:rPr lang="en-GB" b="1" dirty="0" smtClean="0"/>
              <a:t> Business</a:t>
            </a:r>
            <a:r>
              <a:rPr lang="en-GB" dirty="0" smtClean="0"/>
              <a:t>.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Questions?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Method 2/2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By the end of your time here I hope (in order of priority):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That your self-confidence in doing Business through English will be much better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That your Business English vocabulary will have significantly improved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That you will have improved your knowledge of the near-future Business environment in Europe</a:t>
            </a:r>
          </a:p>
          <a:p>
            <a:pPr marL="678942" indent="-514350">
              <a:buNone/>
            </a:pPr>
            <a:endParaRPr lang="en-GB" dirty="0" smtClean="0"/>
          </a:p>
          <a:p>
            <a:pPr marL="678942" indent="-514350">
              <a:buNone/>
            </a:pPr>
            <a:r>
              <a:rPr lang="en-GB" dirty="0" smtClean="0"/>
              <a:t>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Structure 1/4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I will be teaching you:</a:t>
            </a:r>
          </a:p>
          <a:p>
            <a:pPr lvl="1"/>
            <a:r>
              <a:rPr lang="en-GB" dirty="0" smtClean="0"/>
              <a:t>Week 4 (14</a:t>
            </a:r>
            <a:r>
              <a:rPr lang="en-GB" baseline="30000" dirty="0" smtClean="0"/>
              <a:t>th</a:t>
            </a:r>
            <a:r>
              <a:rPr lang="en-GB" dirty="0" smtClean="0"/>
              <a:t>-18</a:t>
            </a:r>
            <a:r>
              <a:rPr lang="en-GB" baseline="30000" dirty="0" smtClean="0"/>
              <a:t>th</a:t>
            </a:r>
            <a:r>
              <a:rPr lang="en-GB" dirty="0" smtClean="0"/>
              <a:t> Feb): International Business</a:t>
            </a:r>
          </a:p>
          <a:p>
            <a:pPr lvl="1"/>
            <a:r>
              <a:rPr lang="en-GB" dirty="0" smtClean="0"/>
              <a:t>Week 6 (28</a:t>
            </a:r>
            <a:r>
              <a:rPr lang="en-GB" baseline="30000" dirty="0" smtClean="0"/>
              <a:t>th</a:t>
            </a:r>
            <a:r>
              <a:rPr lang="en-GB" dirty="0" smtClean="0"/>
              <a:t> Feb-3</a:t>
            </a:r>
            <a:r>
              <a:rPr lang="en-GB" baseline="30000" dirty="0" smtClean="0"/>
              <a:t>rd</a:t>
            </a:r>
            <a:r>
              <a:rPr lang="en-GB" dirty="0" smtClean="0"/>
              <a:t> Mar): International Law</a:t>
            </a:r>
          </a:p>
          <a:p>
            <a:pPr lvl="1"/>
            <a:r>
              <a:rPr lang="en-GB" dirty="0" smtClean="0"/>
              <a:t>Week 10 (28</a:t>
            </a:r>
            <a:r>
              <a:rPr lang="en-GB" baseline="30000" dirty="0" smtClean="0"/>
              <a:t>th</a:t>
            </a:r>
            <a:r>
              <a:rPr lang="en-GB" dirty="0" smtClean="0"/>
              <a:t>-31</a:t>
            </a:r>
            <a:r>
              <a:rPr lang="en-GB" baseline="30000" dirty="0" smtClean="0"/>
              <a:t>st</a:t>
            </a:r>
            <a:r>
              <a:rPr lang="en-GB" dirty="0" smtClean="0"/>
              <a:t> Mar): Advertising, Marketing, Banking, Finance</a:t>
            </a:r>
          </a:p>
          <a:p>
            <a:pPr lvl="1"/>
            <a:r>
              <a:rPr lang="en-GB" dirty="0" smtClean="0"/>
              <a:t>Week 12 (11</a:t>
            </a:r>
            <a:r>
              <a:rPr lang="en-GB" baseline="30000" dirty="0" smtClean="0"/>
              <a:t>th</a:t>
            </a:r>
            <a:r>
              <a:rPr lang="en-GB" dirty="0" smtClean="0"/>
              <a:t>-14</a:t>
            </a:r>
            <a:r>
              <a:rPr lang="en-GB" baseline="30000" dirty="0" smtClean="0"/>
              <a:t>th</a:t>
            </a:r>
            <a:r>
              <a:rPr lang="en-GB" dirty="0" smtClean="0"/>
              <a:t> Apr): The European Union</a:t>
            </a:r>
          </a:p>
          <a:p>
            <a:pPr lvl="1"/>
            <a:endParaRPr lang="en-GB" dirty="0" smtClean="0"/>
          </a:p>
          <a:p>
            <a:pPr>
              <a:buNone/>
            </a:pPr>
            <a:r>
              <a:rPr lang="en-GB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Structure 2/4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Each week has a </a:t>
            </a:r>
            <a:r>
              <a:rPr lang="en-GB" b="1" dirty="0" smtClean="0"/>
              <a:t>Group Project</a:t>
            </a:r>
            <a:r>
              <a:rPr lang="en-GB" dirty="0" smtClean="0"/>
              <a:t> related to the topic of the week</a:t>
            </a:r>
          </a:p>
          <a:p>
            <a:endParaRPr lang="en-GB" dirty="0" smtClean="0"/>
          </a:p>
          <a:p>
            <a:r>
              <a:rPr lang="en-GB" dirty="0" smtClean="0"/>
              <a:t>This project will be due </a:t>
            </a:r>
            <a:r>
              <a:rPr lang="en-GB" b="1" dirty="0" smtClean="0"/>
              <a:t>11.20am-12.20pm each Thursday</a:t>
            </a:r>
          </a:p>
          <a:p>
            <a:endParaRPr lang="en-GB" b="1" dirty="0" smtClean="0"/>
          </a:p>
          <a:p>
            <a:r>
              <a:rPr lang="en-GB" dirty="0" smtClean="0"/>
              <a:t>It will take the form of giving a presentation in English to the class</a:t>
            </a:r>
          </a:p>
          <a:p>
            <a:endParaRPr lang="en-GB" dirty="0" smtClean="0"/>
          </a:p>
          <a:p>
            <a:r>
              <a:rPr lang="en-GB" dirty="0" smtClean="0"/>
              <a:t>The class will vote on who gave the best presentation each week</a:t>
            </a:r>
          </a:p>
          <a:p>
            <a:endParaRPr lang="en-GB" dirty="0" smtClean="0"/>
          </a:p>
          <a:p>
            <a:r>
              <a:rPr lang="en-GB" b="1" dirty="0" smtClean="0"/>
              <a:t>The group who wins gets a prize!</a:t>
            </a:r>
            <a:endParaRPr lang="en-GB" dirty="0" smtClean="0"/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Structure 3/4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Each night you will be given a piece of </a:t>
            </a:r>
            <a:r>
              <a:rPr lang="en-GB" b="1" dirty="0" smtClean="0"/>
              <a:t>Business writing</a:t>
            </a:r>
            <a:r>
              <a:rPr lang="en-GB" dirty="0" smtClean="0"/>
              <a:t> which presents evidence useful for your Group Project e.g. facts, figures, arguments.</a:t>
            </a:r>
          </a:p>
          <a:p>
            <a:pPr lvl="1"/>
            <a:r>
              <a:rPr lang="en-GB" dirty="0" smtClean="0"/>
              <a:t>It will have a comprehension and vocabulary based task which is </a:t>
            </a:r>
            <a:r>
              <a:rPr lang="en-GB" b="1" dirty="0" smtClean="0"/>
              <a:t>examined the following morning</a:t>
            </a:r>
          </a:p>
          <a:p>
            <a:pPr lvl="1"/>
            <a:endParaRPr lang="en-GB" b="1" dirty="0" smtClean="0"/>
          </a:p>
          <a:p>
            <a:r>
              <a:rPr lang="en-GB" dirty="0" smtClean="0"/>
              <a:t>Your group must use this evidence to build a </a:t>
            </a:r>
            <a:r>
              <a:rPr lang="en-GB" b="1" dirty="0" smtClean="0"/>
              <a:t>Business proposition </a:t>
            </a:r>
            <a:r>
              <a:rPr lang="en-GB" dirty="0" smtClean="0"/>
              <a:t>to beat the other groups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Structure 4/4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rest of the class time we will be analysing Business videos, readings, case studies</a:t>
            </a:r>
          </a:p>
          <a:p>
            <a:endParaRPr lang="en-GB" dirty="0" smtClean="0"/>
          </a:p>
          <a:p>
            <a:r>
              <a:rPr lang="en-GB" dirty="0" smtClean="0"/>
              <a:t>But remember: </a:t>
            </a:r>
            <a:r>
              <a:rPr lang="en-GB" b="1" dirty="0" smtClean="0"/>
              <a:t>you are the customer, and I am your employee!</a:t>
            </a:r>
          </a:p>
          <a:p>
            <a:endParaRPr lang="en-GB" b="1" dirty="0" smtClean="0"/>
          </a:p>
          <a:p>
            <a:r>
              <a:rPr lang="en-GB" dirty="0" smtClean="0"/>
              <a:t>If you want something different, or something changed – just ask!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744</TotalTime>
  <Words>997</Words>
  <Application>Microsoft Office PowerPoint</Application>
  <PresentationFormat>On-screen Show (4:3)</PresentationFormat>
  <Paragraphs>144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Module</vt:lpstr>
      <vt:lpstr>Week 4: International Business</vt:lpstr>
      <vt:lpstr>Highlights of My Background 1/2</vt:lpstr>
      <vt:lpstr>Highlights of My Background 2/2</vt:lpstr>
      <vt:lpstr>Teaching Method 1/2 </vt:lpstr>
      <vt:lpstr>Teaching Method 2/2</vt:lpstr>
      <vt:lpstr>Teaching Structure 1/4</vt:lpstr>
      <vt:lpstr>Teaching Structure 2/4</vt:lpstr>
      <vt:lpstr>Teaching Structure 3/4</vt:lpstr>
      <vt:lpstr>Teaching Structure 4/4</vt:lpstr>
      <vt:lpstr>Task 1: You and Business</vt:lpstr>
      <vt:lpstr>Task 2a: Practice Reading</vt:lpstr>
      <vt:lpstr>Task 2b: French Competitiveness</vt:lpstr>
      <vt:lpstr>Group Task: International Business</vt:lpstr>
      <vt:lpstr>Coffee Break</vt:lpstr>
      <vt:lpstr>Task 3: Analysing Business Presentations</vt:lpstr>
      <vt:lpstr>Task 3: Analysing Business Presentations</vt:lpstr>
      <vt:lpstr>Task 3: Analysing Business Presentations</vt:lpstr>
      <vt:lpstr>Task 3: Analysing Business Presentations</vt:lpstr>
      <vt:lpstr>Task 3: Analysing Business Presentations</vt:lpstr>
      <vt:lpstr>Task 4: Group Task for this week</vt:lpstr>
      <vt:lpstr>Task 4: Group Task for this week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33</cp:revision>
  <dcterms:created xsi:type="dcterms:W3CDTF">2006-08-16T00:00:00Z</dcterms:created>
  <dcterms:modified xsi:type="dcterms:W3CDTF">2011-02-14T13:23:22Z</dcterms:modified>
</cp:coreProperties>
</file>